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Default Extension="png" ContentType="image/png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</p:sldIdLst>
  <p:sldSz cx="10172700" cy="7620000"/>
  <p:notesSz cx="10172700" cy="7620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.pn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jp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6.jp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7.jpg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8.png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9.png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1.png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2.png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3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4.png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jpg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6.jpg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7.jpg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8.pn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9.png"/></Relationships>

</file>

<file path=ppt/slides/_rels/slide1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/Relationships>

</file>

<file path=ppt/slides/_rels/slide1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1.jpg"/></Relationships>

</file>

<file path=ppt/slides/_rels/slide1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2.jpg"/></Relationships>

</file>

<file path=ppt/slides/_rels/slide1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3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

</file>

<file path=ppt/slides/_rels/slide1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pn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pn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.pn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.pn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.pn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.pn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.pn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.pn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.pn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.pn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.pn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.pn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2.pn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.pn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4.pn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.pn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.pn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.pn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.pn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.pn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.pn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.pn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.pn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.pn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.pn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.pn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.pn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.pn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.pn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.pn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.pn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.pn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.pn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.pn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.pn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jp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.pn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.pn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.pn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.pn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1.pn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.pn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109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22156" y="7005401"/>
            <a:ext cx="21978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8336" y="7005401"/>
            <a:ext cx="303606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111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32240" y="7005401"/>
            <a:ext cx="314793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-39">
                <a:latin typeface="Times New Roman"/>
                <a:cs typeface="Times New Roman"/>
              </a:rPr>
              <a:t>1</a:t>
            </a:r>
            <a:r>
              <a:rPr dirty="0" smtClean="0" sz="1400" spc="4">
                <a:latin typeface="Times New Roman"/>
                <a:cs typeface="Times New Roman"/>
              </a:rPr>
              <a:t>1</a:t>
            </a:r>
            <a:r>
              <a:rPr dirty="0" smtClean="0" sz="1400" spc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026144" y="7005401"/>
            <a:ext cx="321894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120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28800" y="381000"/>
            <a:ext cx="650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14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02054" y="7237088"/>
            <a:ext cx="230568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Cell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Proce</a:t>
            </a:r>
            <a:r>
              <a:rPr dirty="0" smtClean="0" sz="2700" spc="9">
                <a:latin typeface="Arial"/>
                <a:cs typeface="Arial"/>
              </a:rPr>
              <a:t>s</a:t>
            </a:r>
            <a:r>
              <a:rPr dirty="0" smtClean="0" sz="2700" spc="0">
                <a:latin typeface="Arial"/>
                <a:cs typeface="Arial"/>
              </a:rPr>
              <a:t>sor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28800" y="381000"/>
            <a:ext cx="650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202176" y="2628900"/>
            <a:ext cx="993775" cy="9906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221101" y="1724025"/>
            <a:ext cx="1106487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15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02054" y="7237088"/>
            <a:ext cx="230568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Cell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Proce</a:t>
            </a:r>
            <a:r>
              <a:rPr dirty="0" smtClean="0" sz="2700" spc="9">
                <a:latin typeface="Arial"/>
                <a:cs typeface="Arial"/>
              </a:rPr>
              <a:t>s</a:t>
            </a:r>
            <a:r>
              <a:rPr dirty="0" smtClean="0" sz="2700" spc="0">
                <a:latin typeface="Arial"/>
                <a:cs typeface="Arial"/>
              </a:rPr>
              <a:t>sor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28800" y="381000"/>
            <a:ext cx="650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211576" y="3162300"/>
            <a:ext cx="2898775" cy="2590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381250" y="2638425"/>
            <a:ext cx="1108075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16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02054" y="7237088"/>
            <a:ext cx="230568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Cell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Proce</a:t>
            </a:r>
            <a:r>
              <a:rPr dirty="0" smtClean="0" sz="2700" spc="9">
                <a:latin typeface="Arial"/>
                <a:cs typeface="Arial"/>
              </a:rPr>
              <a:t>s</a:t>
            </a:r>
            <a:r>
              <a:rPr dirty="0" smtClean="0" sz="2700" spc="0">
                <a:latin typeface="Arial"/>
                <a:cs typeface="Arial"/>
              </a:rPr>
              <a:t>sor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28800" y="381000"/>
            <a:ext cx="650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4430776" y="1943100"/>
            <a:ext cx="1374775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02101" y="1114425"/>
            <a:ext cx="1106487" cy="10287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17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02054" y="7237088"/>
            <a:ext cx="230568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Cell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Proce</a:t>
            </a:r>
            <a:r>
              <a:rPr dirty="0" smtClean="0" sz="2700" spc="9">
                <a:latin typeface="Arial"/>
                <a:cs typeface="Arial"/>
              </a:rPr>
              <a:t>s</a:t>
            </a:r>
            <a:r>
              <a:rPr dirty="0" smtClean="0" sz="2700" spc="0">
                <a:latin typeface="Arial"/>
                <a:cs typeface="Arial"/>
              </a:rPr>
              <a:t>sor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828800" y="381000"/>
            <a:ext cx="6502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5641975" y="2705100"/>
            <a:ext cx="1382649" cy="1447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6365875" y="1514475"/>
            <a:ext cx="325437" cy="12477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18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702054" y="7237088"/>
            <a:ext cx="2305685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Cell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Proce</a:t>
            </a:r>
            <a:r>
              <a:rPr dirty="0" smtClean="0" sz="2700" spc="9">
                <a:latin typeface="Arial"/>
                <a:cs typeface="Arial"/>
              </a:rPr>
              <a:t>s</a:t>
            </a:r>
            <a:r>
              <a:rPr dirty="0" smtClean="0" sz="2700" spc="0">
                <a:latin typeface="Arial"/>
                <a:cs typeface="Arial"/>
              </a:rPr>
              <a:t>sor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19250" y="95250"/>
            <a:ext cx="6950075" cy="686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19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8854" y="7033787"/>
            <a:ext cx="3420452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N</a:t>
            </a:r>
            <a:r>
              <a:rPr dirty="0" smtClean="0" sz="2700" spc="-54">
                <a:latin typeface="Arial"/>
                <a:cs typeface="Arial"/>
              </a:rPr>
              <a:t>V</a:t>
            </a:r>
            <a:r>
              <a:rPr dirty="0" smtClean="0" sz="2700" spc="0">
                <a:latin typeface="Arial"/>
                <a:cs typeface="Arial"/>
              </a:rPr>
              <a:t>idia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-14">
                <a:latin typeface="Arial"/>
                <a:cs typeface="Arial"/>
              </a:rPr>
              <a:t>F</a:t>
            </a:r>
            <a:r>
              <a:rPr dirty="0" smtClean="0" sz="2700" spc="0">
                <a:latin typeface="Arial"/>
                <a:cs typeface="Arial"/>
              </a:rPr>
              <a:t>ermi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(GF10</a:t>
            </a:r>
            <a:r>
              <a:rPr dirty="0" smtClean="0" sz="2700" spc="-9">
                <a:latin typeface="Arial"/>
                <a:cs typeface="Arial"/>
              </a:rPr>
              <a:t>0</a:t>
            </a:r>
            <a:r>
              <a:rPr dirty="0" smtClean="0" sz="2700" spc="0"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19250" y="95250"/>
            <a:ext cx="6950075" cy="686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14525" y="419100"/>
            <a:ext cx="1765300" cy="1066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3697351" y="1133475"/>
            <a:ext cx="1403350" cy="733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20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8854" y="7033787"/>
            <a:ext cx="3420452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N</a:t>
            </a:r>
            <a:r>
              <a:rPr dirty="0" smtClean="0" sz="2700" spc="-54">
                <a:latin typeface="Arial"/>
                <a:cs typeface="Arial"/>
              </a:rPr>
              <a:t>V</a:t>
            </a:r>
            <a:r>
              <a:rPr dirty="0" smtClean="0" sz="2700" spc="0">
                <a:latin typeface="Arial"/>
                <a:cs typeface="Arial"/>
              </a:rPr>
              <a:t>idia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-14">
                <a:latin typeface="Arial"/>
                <a:cs typeface="Arial"/>
              </a:rPr>
              <a:t>F</a:t>
            </a:r>
            <a:r>
              <a:rPr dirty="0" smtClean="0" sz="2700" spc="0">
                <a:latin typeface="Arial"/>
                <a:cs typeface="Arial"/>
              </a:rPr>
              <a:t>ermi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(GF10</a:t>
            </a:r>
            <a:r>
              <a:rPr dirty="0" smtClean="0" sz="2700" spc="-9">
                <a:latin typeface="Arial"/>
                <a:cs typeface="Arial"/>
              </a:rPr>
              <a:t>0</a:t>
            </a:r>
            <a:r>
              <a:rPr dirty="0" smtClean="0" sz="2700" spc="0"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800225" y="533400"/>
            <a:ext cx="5719699" cy="6648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619250" y="95250"/>
            <a:ext cx="6950075" cy="68675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1914525" y="2324100"/>
            <a:ext cx="6254750" cy="24384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2601976" y="581025"/>
            <a:ext cx="1039812" cy="17145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22</a:t>
            </a:r>
            <a:endParaRPr sz="14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498854" y="7033787"/>
            <a:ext cx="3420452" cy="368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N</a:t>
            </a:r>
            <a:r>
              <a:rPr dirty="0" smtClean="0" sz="2700" spc="-54">
                <a:latin typeface="Arial"/>
                <a:cs typeface="Arial"/>
              </a:rPr>
              <a:t>V</a:t>
            </a:r>
            <a:r>
              <a:rPr dirty="0" smtClean="0" sz="2700" spc="0">
                <a:latin typeface="Arial"/>
                <a:cs typeface="Arial"/>
              </a:rPr>
              <a:t>idia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-14">
                <a:latin typeface="Arial"/>
                <a:cs typeface="Arial"/>
              </a:rPr>
              <a:t>F</a:t>
            </a:r>
            <a:r>
              <a:rPr dirty="0" smtClean="0" sz="2700" spc="0">
                <a:latin typeface="Arial"/>
                <a:cs typeface="Arial"/>
              </a:rPr>
              <a:t>ermi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(GF10</a:t>
            </a:r>
            <a:r>
              <a:rPr dirty="0" smtClean="0" sz="2700" spc="-9">
                <a:latin typeface="Arial"/>
                <a:cs typeface="Arial"/>
              </a:rPr>
              <a:t>0</a:t>
            </a:r>
            <a:r>
              <a:rPr dirty="0" smtClean="0" sz="2700" spc="0">
                <a:latin typeface="Arial"/>
                <a:cs typeface="Arial"/>
              </a:rPr>
              <a:t>)</a:t>
            </a:r>
            <a:endParaRPr sz="27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4825" y="200025"/>
            <a:ext cx="9150350" cy="601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3202" y="6320859"/>
            <a:ext cx="5341035" cy="761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ILM's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RackSa</a:t>
            </a:r>
            <a:r>
              <a:rPr dirty="0" smtClean="0" sz="2700" spc="4">
                <a:latin typeface="Arial"/>
                <a:cs typeface="Arial"/>
              </a:rPr>
              <a:t>v</a:t>
            </a:r>
            <a:r>
              <a:rPr dirty="0" smtClean="0" sz="2700" spc="0">
                <a:latin typeface="Arial"/>
                <a:cs typeface="Arial"/>
              </a:rPr>
              <a:t>er</a:t>
            </a:r>
            <a:r>
              <a:rPr dirty="0" smtClean="0" sz="2700" spc="-14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Linux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renderfarm</a:t>
            </a:r>
            <a:endParaRPr sz="2700">
              <a:latin typeface="Arial"/>
              <a:cs typeface="Arial"/>
            </a:endParaRPr>
          </a:p>
          <a:p>
            <a:pPr marL="12700" marR="51435">
              <a:lnSpc>
                <a:spcPts val="3095"/>
              </a:lnSpc>
              <a:spcBef>
                <a:spcPts val="11"/>
              </a:spcBef>
            </a:pPr>
            <a:r>
              <a:rPr dirty="0" smtClean="0" baseline="-1073" sz="4050" spc="0">
                <a:latin typeface="Arial"/>
                <a:cs typeface="Arial"/>
              </a:rPr>
              <a:t>(1,500</a:t>
            </a:r>
            <a:r>
              <a:rPr dirty="0" smtClean="0" baseline="-1073" sz="4050" spc="-14">
                <a:latin typeface="Arial"/>
                <a:cs typeface="Arial"/>
              </a:rPr>
              <a:t> </a:t>
            </a:r>
            <a:r>
              <a:rPr dirty="0" smtClean="0" baseline="-1073" sz="4050" spc="0">
                <a:latin typeface="Arial"/>
                <a:cs typeface="Arial"/>
              </a:rPr>
              <a:t>proce</a:t>
            </a:r>
            <a:r>
              <a:rPr dirty="0" smtClean="0" baseline="-1073" sz="4050" spc="4">
                <a:latin typeface="Arial"/>
                <a:cs typeface="Arial"/>
              </a:rPr>
              <a:t>s</a:t>
            </a:r>
            <a:r>
              <a:rPr dirty="0" smtClean="0" baseline="-1073" sz="4050" spc="0">
                <a:latin typeface="Arial"/>
                <a:cs typeface="Arial"/>
              </a:rPr>
              <a:t>sor</a:t>
            </a:r>
            <a:r>
              <a:rPr dirty="0" smtClean="0" baseline="-1073" sz="4050" spc="9">
                <a:latin typeface="Arial"/>
                <a:cs typeface="Arial"/>
              </a:rPr>
              <a:t>s</a:t>
            </a:r>
            <a:r>
              <a:rPr dirty="0" smtClean="0" baseline="-1073" sz="4050" spc="0">
                <a:latin typeface="Arial"/>
                <a:cs typeface="Arial"/>
              </a:rPr>
              <a:t>,</a:t>
            </a:r>
            <a:r>
              <a:rPr dirty="0" smtClean="0" baseline="-1073" sz="4050" spc="-19">
                <a:latin typeface="Arial"/>
                <a:cs typeface="Arial"/>
              </a:rPr>
              <a:t> </a:t>
            </a:r>
            <a:r>
              <a:rPr dirty="0" smtClean="0" baseline="-1073" sz="4050" spc="0">
                <a:latin typeface="Arial"/>
                <a:cs typeface="Arial"/>
              </a:rPr>
              <a:t>cir</a:t>
            </a:r>
            <a:r>
              <a:rPr dirty="0" smtClean="0" baseline="-1073" sz="4050" spc="9">
                <a:latin typeface="Arial"/>
                <a:cs typeface="Arial"/>
              </a:rPr>
              <a:t>c</a:t>
            </a:r>
            <a:r>
              <a:rPr dirty="0" smtClean="0" baseline="-1073" sz="4050" spc="0">
                <a:latin typeface="Arial"/>
                <a:cs typeface="Arial"/>
              </a:rPr>
              <a:t>a</a:t>
            </a:r>
            <a:r>
              <a:rPr dirty="0" smtClean="0" baseline="-1073" sz="4050" spc="0">
                <a:latin typeface="Arial"/>
                <a:cs typeface="Arial"/>
              </a:rPr>
              <a:t> </a:t>
            </a:r>
            <a:r>
              <a:rPr dirty="0" smtClean="0" baseline="-1073" sz="4050" spc="-9">
                <a:latin typeface="Arial"/>
                <a:cs typeface="Arial"/>
              </a:rPr>
              <a:t>2</a:t>
            </a:r>
            <a:r>
              <a:rPr dirty="0" smtClean="0" baseline="-1073" sz="4050" spc="0">
                <a:latin typeface="Arial"/>
                <a:cs typeface="Arial"/>
              </a:rPr>
              <a:t>003)</a:t>
            </a:r>
            <a:endParaRPr sz="2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504825" y="152400"/>
            <a:ext cx="9150350" cy="60102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3544951" y="1609725"/>
            <a:ext cx="1898650" cy="8191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4878451" y="2352675"/>
            <a:ext cx="546100" cy="1323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 txBox="1"/>
          <p:nvPr/>
        </p:nvSpPr>
        <p:spPr>
          <a:xfrm>
            <a:off x="273202" y="6320859"/>
            <a:ext cx="5341035" cy="7614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60"/>
              </a:lnSpc>
              <a:spcBef>
                <a:spcPts val="143"/>
              </a:spcBef>
            </a:pPr>
            <a:r>
              <a:rPr dirty="0" smtClean="0" sz="2700" spc="0">
                <a:latin typeface="Arial"/>
                <a:cs typeface="Arial"/>
              </a:rPr>
              <a:t>ILM's</a:t>
            </a:r>
            <a:r>
              <a:rPr dirty="0" smtClean="0" sz="2700" spc="-9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RackSa</a:t>
            </a:r>
            <a:r>
              <a:rPr dirty="0" smtClean="0" sz="2700" spc="4">
                <a:latin typeface="Arial"/>
                <a:cs typeface="Arial"/>
              </a:rPr>
              <a:t>v</a:t>
            </a:r>
            <a:r>
              <a:rPr dirty="0" smtClean="0" sz="2700" spc="0">
                <a:latin typeface="Arial"/>
                <a:cs typeface="Arial"/>
              </a:rPr>
              <a:t>er</a:t>
            </a:r>
            <a:r>
              <a:rPr dirty="0" smtClean="0" sz="2700" spc="-14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Linux</a:t>
            </a:r>
            <a:r>
              <a:rPr dirty="0" smtClean="0" sz="2700" spc="0">
                <a:latin typeface="Arial"/>
                <a:cs typeface="Arial"/>
              </a:rPr>
              <a:t> </a:t>
            </a:r>
            <a:r>
              <a:rPr dirty="0" smtClean="0" sz="2700" spc="0">
                <a:latin typeface="Arial"/>
                <a:cs typeface="Arial"/>
              </a:rPr>
              <a:t>renderfarm</a:t>
            </a:r>
            <a:endParaRPr sz="2700">
              <a:latin typeface="Arial"/>
              <a:cs typeface="Arial"/>
            </a:endParaRPr>
          </a:p>
          <a:p>
            <a:pPr marL="12700" marR="51435">
              <a:lnSpc>
                <a:spcPts val="3095"/>
              </a:lnSpc>
              <a:spcBef>
                <a:spcPts val="11"/>
              </a:spcBef>
            </a:pPr>
            <a:r>
              <a:rPr dirty="0" smtClean="0" baseline="-1073" sz="4050" spc="0">
                <a:latin typeface="Arial"/>
                <a:cs typeface="Arial"/>
              </a:rPr>
              <a:t>(1,500</a:t>
            </a:r>
            <a:r>
              <a:rPr dirty="0" smtClean="0" baseline="-1073" sz="4050" spc="-14">
                <a:latin typeface="Arial"/>
                <a:cs typeface="Arial"/>
              </a:rPr>
              <a:t> </a:t>
            </a:r>
            <a:r>
              <a:rPr dirty="0" smtClean="0" baseline="-1073" sz="4050" spc="0">
                <a:latin typeface="Arial"/>
                <a:cs typeface="Arial"/>
              </a:rPr>
              <a:t>proce</a:t>
            </a:r>
            <a:r>
              <a:rPr dirty="0" smtClean="0" baseline="-1073" sz="4050" spc="4">
                <a:latin typeface="Arial"/>
                <a:cs typeface="Arial"/>
              </a:rPr>
              <a:t>s</a:t>
            </a:r>
            <a:r>
              <a:rPr dirty="0" smtClean="0" baseline="-1073" sz="4050" spc="0">
                <a:latin typeface="Arial"/>
                <a:cs typeface="Arial"/>
              </a:rPr>
              <a:t>sor</a:t>
            </a:r>
            <a:r>
              <a:rPr dirty="0" smtClean="0" baseline="-1073" sz="4050" spc="9">
                <a:latin typeface="Arial"/>
                <a:cs typeface="Arial"/>
              </a:rPr>
              <a:t>s</a:t>
            </a:r>
            <a:r>
              <a:rPr dirty="0" smtClean="0" baseline="-1073" sz="4050" spc="0">
                <a:latin typeface="Arial"/>
                <a:cs typeface="Arial"/>
              </a:rPr>
              <a:t>,</a:t>
            </a:r>
            <a:r>
              <a:rPr dirty="0" smtClean="0" baseline="-1073" sz="4050" spc="-19">
                <a:latin typeface="Arial"/>
                <a:cs typeface="Arial"/>
              </a:rPr>
              <a:t> </a:t>
            </a:r>
            <a:r>
              <a:rPr dirty="0" smtClean="0" baseline="-1073" sz="4050" spc="0">
                <a:latin typeface="Arial"/>
                <a:cs typeface="Arial"/>
              </a:rPr>
              <a:t>cir</a:t>
            </a:r>
            <a:r>
              <a:rPr dirty="0" smtClean="0" baseline="-1073" sz="4050" spc="9">
                <a:latin typeface="Arial"/>
                <a:cs typeface="Arial"/>
              </a:rPr>
              <a:t>c</a:t>
            </a:r>
            <a:r>
              <a:rPr dirty="0" smtClean="0" baseline="-1073" sz="4050" spc="0">
                <a:latin typeface="Arial"/>
                <a:cs typeface="Arial"/>
              </a:rPr>
              <a:t>a</a:t>
            </a:r>
            <a:r>
              <a:rPr dirty="0" smtClean="0" baseline="-1073" sz="4050" spc="0">
                <a:latin typeface="Arial"/>
                <a:cs typeface="Arial"/>
              </a:rPr>
              <a:t> </a:t>
            </a:r>
            <a:r>
              <a:rPr dirty="0" smtClean="0" baseline="-1073" sz="4050" spc="-9">
                <a:latin typeface="Arial"/>
                <a:cs typeface="Arial"/>
              </a:rPr>
              <a:t>2</a:t>
            </a:r>
            <a:r>
              <a:rPr dirty="0" smtClean="0" baseline="-1073" sz="4050" spc="0">
                <a:latin typeface="Arial"/>
                <a:cs typeface="Arial"/>
              </a:rPr>
              <a:t>003)</a:t>
            </a:r>
            <a:endParaRPr sz="27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29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39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49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59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8350"/>
            <a:ext cx="9144000" cy="6083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69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79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89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205976" y="7005401"/>
            <a:ext cx="141300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0">
                <a:latin typeface="Times New Roman"/>
                <a:cs typeface="Times New Roman"/>
              </a:rPr>
              <a:t>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08000" y="766762"/>
            <a:ext cx="9144000" cy="60864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90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91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92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93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94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95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96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97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98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22275"/>
            <a:ext cx="10160000" cy="67754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9116060" y="7005401"/>
            <a:ext cx="231978" cy="203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535"/>
              </a:lnSpc>
              <a:spcBef>
                <a:spcPts val="76"/>
              </a:spcBef>
            </a:pPr>
            <a:r>
              <a:rPr dirty="0" smtClean="0" sz="1400" spc="4">
                <a:latin typeface="Times New Roman"/>
                <a:cs typeface="Times New Roman"/>
              </a:rPr>
              <a:t>99</a:t>
            </a:r>
            <a:endParaRPr sz="1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